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904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848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632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3454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053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961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255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325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45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356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896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30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864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386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303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308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A9FF-E455-43D5-91BA-FBEA870EEBFA}" type="datetimeFigureOut">
              <a:rPr lang="th-TH" smtClean="0"/>
              <a:t>08/05/61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F73D04-503D-450D-8957-8A0B33C9D41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80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58" y="165644"/>
            <a:ext cx="1324784" cy="1363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428" y="107741"/>
            <a:ext cx="1481191" cy="13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/>
          <p:nvPr/>
        </p:nvPicPr>
        <p:blipFill>
          <a:blip r:embed="rId4" cstate="print">
            <a:clrChange>
              <a:clrFrom>
                <a:srgbClr val="FFFEF6"/>
              </a:clrFrom>
              <a:clrTo>
                <a:srgbClr val="FFFEF6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781" t="21300" r="25456" b="17201"/>
          <a:stretch>
            <a:fillRect/>
          </a:stretch>
        </p:blipFill>
        <p:spPr bwMode="auto">
          <a:xfrm>
            <a:off x="2068707" y="138918"/>
            <a:ext cx="1445206" cy="134668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กล่องข้อความ 7"/>
          <p:cNvSpPr txBox="1"/>
          <p:nvPr/>
        </p:nvSpPr>
        <p:spPr>
          <a:xfrm>
            <a:off x="6641068" y="0"/>
            <a:ext cx="5550932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สมาคมโรคจากการหลับแห่งประเทศไทย</a:t>
            </a:r>
          </a:p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ร่วมกับ</a:t>
            </a:r>
          </a:p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ศูนย์นิทราเวช โรงพยาบาลจุฬาลงกรณ</a:t>
            </a:r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์</a:t>
            </a:r>
            <a:endParaRPr lang="th-TH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679648" y="2109203"/>
            <a:ext cx="9164442" cy="23544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sz="5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งานประชุมวิชาการประจำปี 2561</a:t>
            </a:r>
          </a:p>
          <a:p>
            <a:r>
              <a:rPr lang="en-US" sz="2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“Practical </a:t>
            </a:r>
            <a:r>
              <a:rPr lang="en-US" sz="29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in common sleep </a:t>
            </a:r>
            <a:r>
              <a:rPr lang="en-US" sz="29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disorders”</a:t>
            </a:r>
          </a:p>
          <a:p>
            <a:endParaRPr lang="th-TH" sz="2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ระหว่าง</a:t>
            </a:r>
            <a:r>
              <a:rPr lang="th-TH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วันที่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9-10 </a:t>
            </a:r>
            <a:r>
              <a:rPr lang="th-TH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สิงหาคม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2561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</a:rPr>
              <a:t>ห้อง</a:t>
            </a:r>
            <a:r>
              <a:rPr lang="th-TH" sz="2400" b="1" dirty="0">
                <a:solidFill>
                  <a:schemeClr val="accent2">
                    <a:lumMod val="50000"/>
                  </a:schemeClr>
                </a:solidFill>
              </a:rPr>
              <a:t>ประชุม 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312/3</a:t>
            </a:r>
            <a:r>
              <a:rPr lang="th-TH" sz="2400" b="1" dirty="0">
                <a:solidFill>
                  <a:schemeClr val="accent2">
                    <a:lumMod val="50000"/>
                  </a:schemeClr>
                </a:solidFill>
              </a:rPr>
              <a:t> ชั้น </a:t>
            </a: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</a:rPr>
              <a:t>ตึก </a:t>
            </a:r>
            <a:r>
              <a:rPr lang="th-TH" sz="2400" b="1" dirty="0" err="1" smtClean="0">
                <a:solidFill>
                  <a:schemeClr val="accent2">
                    <a:lumMod val="50000"/>
                  </a:schemeClr>
                </a:solidFill>
              </a:rPr>
              <a:t>อปร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</a:rPr>
              <a:t>. โรงพยาบาลจุฬาลงกรณ์ สภากาชาดไทย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1820202" y="5043780"/>
            <a:ext cx="844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สนใจลงทะเบียนได้</a:t>
            </a:r>
            <a:r>
              <a:rPr lang="th-TH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ตั้งแต่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บัดนี้จนถึง</a:t>
            </a:r>
            <a:r>
              <a:rPr lang="th-TH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วันที่ 31 กรกฎาคม 2561  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</a:p>
          <a:p>
            <a:pPr algn="ctr"/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**รับจำนวนจำกัด**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443792" y="5802218"/>
            <a:ext cx="11479237" cy="461665"/>
          </a:xfrm>
          <a:prstGeom prst="rect">
            <a:avLst/>
          </a:prstGeom>
          <a:blipFill>
            <a:blip r:embed="rId6">
              <a:alphaModFix amt="12000"/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ข้อมูลลงทะเบียน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www.sst.or.th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หรือ ติดต่อได้ที่คุณธน</a:t>
            </a:r>
            <a:r>
              <a:rPr lang="th-TH" sz="2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ภรณ์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รัต</a:t>
            </a:r>
            <a:r>
              <a:rPr lang="th-TH" sz="24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นทากุล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(เลขาสมาคมฯ) โทร.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096-712 0005 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062-436 3887</a:t>
            </a:r>
            <a:endParaRPr lang="th-TH" sz="16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679648" y="6263883"/>
            <a:ext cx="107805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**สามารถเบิกค่าใช้จ่ายต่างๆ ได้ตามสิทธิ์ ตามระเบียบของทางราชการ โดยจะต้องได้รับอนุมัติจากผู้บังคับบัญชาและไม่ถือเป็นวันลา**</a:t>
            </a:r>
            <a:endParaRPr lang="en-US" sz="22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108" y="165644"/>
            <a:ext cx="1393155" cy="126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955473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111</Words>
  <Application>Microsoft Office PowerPoint</Application>
  <PresentationFormat>แบบจอกว้าง</PresentationFormat>
  <Paragraphs>12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Cordia New</vt:lpstr>
      <vt:lpstr>IrisUPC</vt:lpstr>
      <vt:lpstr>Trebuchet MS</vt:lpstr>
      <vt:lpstr>Wingdings 3</vt:lpstr>
      <vt:lpstr>เหลี่ยมเพชร</vt:lpstr>
      <vt:lpstr>งานนำเสนอ PowerPoint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9</cp:revision>
  <dcterms:created xsi:type="dcterms:W3CDTF">2018-05-07T08:03:03Z</dcterms:created>
  <dcterms:modified xsi:type="dcterms:W3CDTF">2018-05-08T01:31:02Z</dcterms:modified>
</cp:coreProperties>
</file>